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60" r:id="rId2"/>
    <p:sldId id="256" r:id="rId3"/>
    <p:sldId id="257" r:id="rId4"/>
    <p:sldId id="258" r:id="rId5"/>
    <p:sldId id="259" r:id="rId6"/>
  </p:sldIdLst>
  <p:sldSz cx="9144000" cy="6858000" type="screen4x3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375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2EA04D-E194-4EE7-9200-8BDBEA450C46}" type="datetimeFigureOut">
              <a:rPr lang="en-US" smtClean="0"/>
              <a:t>4/22/2014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A7093F-32EF-4152-BFB2-FBC5FD46D0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85291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84CC619F-CFFC-4C38-9C57-1F398FC8B612}" type="datetimeFigureOut">
              <a:rPr lang="en-US" smtClean="0"/>
              <a:t>4/22/2014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2D099BA7-812A-4F8E-A2EF-BFAA132F3D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21702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099BA7-812A-4F8E-A2EF-BFAA132F3D3A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095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705C0-EC08-430F-94EC-B0E1803DCD87}" type="datetimeFigureOut">
              <a:rPr lang="en-US" smtClean="0"/>
              <a:t>4/22/2014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1D9EC-498B-4CFC-A802-11F2FCDB37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99111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705C0-EC08-430F-94EC-B0E1803DCD87}" type="datetimeFigureOut">
              <a:rPr lang="en-US" smtClean="0"/>
              <a:t>4/22/2014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1D9EC-498B-4CFC-A802-11F2FCDB37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00652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705C0-EC08-430F-94EC-B0E1803DCD87}" type="datetimeFigureOut">
              <a:rPr lang="en-US" smtClean="0"/>
              <a:t>4/22/2014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1D9EC-498B-4CFC-A802-11F2FCDB37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27847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705C0-EC08-430F-94EC-B0E1803DCD87}" type="datetimeFigureOut">
              <a:rPr lang="en-US" smtClean="0"/>
              <a:t>4/22/2014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1D9EC-498B-4CFC-A802-11F2FCDB37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55174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705C0-EC08-430F-94EC-B0E1803DCD87}" type="datetimeFigureOut">
              <a:rPr lang="en-US" smtClean="0"/>
              <a:t>4/22/2014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1D9EC-498B-4CFC-A802-11F2FCDB37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99429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705C0-EC08-430F-94EC-B0E1803DCD87}" type="datetimeFigureOut">
              <a:rPr lang="en-US" smtClean="0"/>
              <a:t>4/22/2014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1D9EC-498B-4CFC-A802-11F2FCDB37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76311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705C0-EC08-430F-94EC-B0E1803DCD87}" type="datetimeFigureOut">
              <a:rPr lang="en-US" smtClean="0"/>
              <a:t>4/22/2014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1D9EC-498B-4CFC-A802-11F2FCDB37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75231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705C0-EC08-430F-94EC-B0E1803DCD87}" type="datetimeFigureOut">
              <a:rPr lang="en-US" smtClean="0"/>
              <a:t>4/22/2014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1D9EC-498B-4CFC-A802-11F2FCDB37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26781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705C0-EC08-430F-94EC-B0E1803DCD87}" type="datetimeFigureOut">
              <a:rPr lang="en-US" smtClean="0"/>
              <a:t>4/22/2014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1D9EC-498B-4CFC-A802-11F2FCDB37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96552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705C0-EC08-430F-94EC-B0E1803DCD87}" type="datetimeFigureOut">
              <a:rPr lang="en-US" smtClean="0"/>
              <a:t>4/22/2014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1D9EC-498B-4CFC-A802-11F2FCDB37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18738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705C0-EC08-430F-94EC-B0E1803DCD87}" type="datetimeFigureOut">
              <a:rPr lang="en-US" smtClean="0"/>
              <a:t>4/22/2014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1D9EC-498B-4CFC-A802-11F2FCDB37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65972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A705C0-EC08-430F-94EC-B0E1803DCD87}" type="datetimeFigureOut">
              <a:rPr lang="en-US" smtClean="0"/>
              <a:t>4/22/2014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01D9EC-498B-4CFC-A802-11F2FCDB37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74700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" y="1295400"/>
            <a:ext cx="9144000" cy="5410200"/>
          </a:xfrm>
        </p:spPr>
        <p:txBody>
          <a:bodyPr>
            <a:normAutofit fontScale="90000"/>
          </a:bodyPr>
          <a:lstStyle/>
          <a:p>
            <a:pPr algn="l"/>
            <a:r>
              <a:rPr lang="en-US" sz="4000" dirty="0" smtClean="0"/>
              <a:t>-</a:t>
            </a:r>
            <a:r>
              <a:rPr lang="en-US" sz="4000" dirty="0" smtClean="0"/>
              <a:t>COPY the following lesson into your </a:t>
            </a:r>
            <a:r>
              <a:rPr lang="en-US" sz="4000" u="sng" dirty="0" smtClean="0"/>
              <a:t>notebook</a:t>
            </a: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 smtClean="0"/>
              <a:t>-Complete ALL the work in your </a:t>
            </a:r>
            <a:r>
              <a:rPr lang="en-US" sz="4000" u="sng" dirty="0" smtClean="0"/>
              <a:t>notebook</a:t>
            </a:r>
            <a:br>
              <a:rPr lang="en-US" sz="4000" u="sng" dirty="0" smtClean="0"/>
            </a:br>
            <a:r>
              <a:rPr lang="en-US" sz="4000" dirty="0" smtClean="0"/>
              <a:t>-Please put your MINI-PROYECTO ON MY DESK WITH YOU RUBRIC!!!!</a:t>
            </a: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 smtClean="0"/>
              <a:t>-This work will be checked on FRIDAY along with </a:t>
            </a:r>
            <a:r>
              <a:rPr lang="en-US" sz="4000" i="1" dirty="0" err="1" smtClean="0"/>
              <a:t>Proposito</a:t>
            </a:r>
            <a:r>
              <a:rPr lang="en-US" sz="4000" i="1" dirty="0" smtClean="0"/>
              <a:t> # </a:t>
            </a:r>
            <a:r>
              <a:rPr lang="en-US" sz="4000" i="1" dirty="0" smtClean="0"/>
              <a:t>61</a:t>
            </a:r>
            <a:r>
              <a:rPr lang="en-US" sz="4000" i="1" dirty="0" smtClean="0"/>
              <a:t/>
            </a:r>
            <a:br>
              <a:rPr lang="en-US" sz="4000" i="1" dirty="0" smtClean="0"/>
            </a:br>
            <a:r>
              <a:rPr lang="en-US" sz="4000" b="1" i="1" dirty="0" smtClean="0"/>
              <a:t>** IF I GET A BAD REPORT FROM THE SUBSTITUTE TEACHER, THERE WILL BE CONSEQUENCES***</a:t>
            </a:r>
            <a:endParaRPr lang="en-US" sz="4000" b="1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 smtClean="0"/>
              <a:t>601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5361743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Me </a:t>
            </a:r>
            <a:r>
              <a:rPr lang="en-US" dirty="0" err="1" smtClean="0"/>
              <a:t>llamo</a:t>
            </a:r>
            <a:r>
              <a:rPr lang="en-US" dirty="0" smtClean="0"/>
              <a:t> __________ </a:t>
            </a:r>
            <a:r>
              <a:rPr lang="en-US" dirty="0" err="1" smtClean="0"/>
              <a:t>Clase</a:t>
            </a:r>
            <a:r>
              <a:rPr lang="en-US" dirty="0" smtClean="0"/>
              <a:t> 601</a:t>
            </a:r>
            <a:br>
              <a:rPr lang="en-US" dirty="0" smtClean="0"/>
            </a:br>
            <a:r>
              <a:rPr lang="en-US" dirty="0" smtClean="0"/>
              <a:t>La </a:t>
            </a:r>
            <a:r>
              <a:rPr lang="en-US" dirty="0" err="1" smtClean="0"/>
              <a:t>fecha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el 23 de </a:t>
            </a:r>
            <a:r>
              <a:rPr lang="en-US" dirty="0" err="1" smtClean="0"/>
              <a:t>abril</a:t>
            </a:r>
            <a:r>
              <a:rPr lang="en-US" dirty="0" smtClean="0"/>
              <a:t> del 2014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51816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err="1" smtClean="0"/>
              <a:t>Proposito</a:t>
            </a:r>
            <a:r>
              <a:rPr lang="en-US" b="1" dirty="0" smtClean="0"/>
              <a:t> # D:</a:t>
            </a:r>
            <a:r>
              <a:rPr lang="en-US" dirty="0" smtClean="0"/>
              <a:t>  ¿Como </a:t>
            </a:r>
            <a:r>
              <a:rPr lang="en-US" dirty="0" err="1" smtClean="0"/>
              <a:t>repasamos</a:t>
            </a:r>
            <a:r>
              <a:rPr lang="en-US" dirty="0" smtClean="0"/>
              <a:t> </a:t>
            </a:r>
            <a:r>
              <a:rPr lang="en-US" dirty="0" err="1" smtClean="0"/>
              <a:t>las</a:t>
            </a:r>
            <a:r>
              <a:rPr lang="en-US" dirty="0" smtClean="0"/>
              <a:t> </a:t>
            </a:r>
            <a:r>
              <a:rPr lang="en-US" dirty="0" err="1" smtClean="0"/>
              <a:t>conjugaciones</a:t>
            </a:r>
            <a:r>
              <a:rPr lang="en-US" dirty="0" smtClean="0"/>
              <a:t>?</a:t>
            </a:r>
          </a:p>
          <a:p>
            <a:pPr marL="0" indent="0">
              <a:buNone/>
            </a:pPr>
            <a:r>
              <a:rPr lang="en-US" b="1" dirty="0" err="1" smtClean="0"/>
              <a:t>Actividad</a:t>
            </a:r>
            <a:r>
              <a:rPr lang="en-US" b="1" dirty="0" smtClean="0"/>
              <a:t> </a:t>
            </a:r>
            <a:r>
              <a:rPr lang="en-US" b="1" dirty="0" err="1" smtClean="0"/>
              <a:t>Inicial</a:t>
            </a:r>
            <a:r>
              <a:rPr lang="en-US" b="1" dirty="0" smtClean="0"/>
              <a:t>: </a:t>
            </a:r>
            <a:r>
              <a:rPr lang="en-US" dirty="0" smtClean="0"/>
              <a:t>Add the </a:t>
            </a:r>
            <a:r>
              <a:rPr lang="en-US" i="1" dirty="0" smtClean="0"/>
              <a:t>indefinite article </a:t>
            </a:r>
            <a:r>
              <a:rPr lang="en-US" b="1" dirty="0" smtClean="0"/>
              <a:t>(un/</a:t>
            </a:r>
            <a:r>
              <a:rPr lang="en-US" b="1" dirty="0" err="1" smtClean="0"/>
              <a:t>una</a:t>
            </a:r>
            <a:r>
              <a:rPr lang="en-US" b="1" dirty="0" smtClean="0"/>
              <a:t>)</a:t>
            </a:r>
            <a:r>
              <a:rPr lang="en-US" dirty="0" smtClean="0"/>
              <a:t>. THEN, TRANSLATE INTO ENGLISH!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Felipe </a:t>
            </a:r>
            <a:r>
              <a:rPr lang="en-US" dirty="0" err="1" smtClean="0"/>
              <a:t>es</a:t>
            </a:r>
            <a:r>
              <a:rPr lang="en-US" dirty="0" smtClean="0"/>
              <a:t> _____ </a:t>
            </a:r>
            <a:r>
              <a:rPr lang="en-US" dirty="0" err="1" smtClean="0"/>
              <a:t>barbero</a:t>
            </a:r>
            <a:r>
              <a:rPr lang="en-US" dirty="0" smtClean="0"/>
              <a:t> </a:t>
            </a:r>
            <a:r>
              <a:rPr lang="en-US" dirty="0" err="1" smtClean="0"/>
              <a:t>mexicano</a:t>
            </a:r>
            <a:r>
              <a:rPr lang="en-US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Teresa </a:t>
            </a:r>
            <a:r>
              <a:rPr lang="en-US" dirty="0" err="1" smtClean="0"/>
              <a:t>es</a:t>
            </a:r>
            <a:r>
              <a:rPr lang="en-US" dirty="0" smtClean="0"/>
              <a:t> _____ </a:t>
            </a:r>
            <a:r>
              <a:rPr lang="en-US" dirty="0" err="1" smtClean="0"/>
              <a:t>doctora</a:t>
            </a:r>
            <a:r>
              <a:rPr lang="en-US" dirty="0" smtClean="0"/>
              <a:t> </a:t>
            </a:r>
            <a:r>
              <a:rPr lang="en-US" dirty="0" err="1" smtClean="0"/>
              <a:t>famosa</a:t>
            </a:r>
            <a:r>
              <a:rPr lang="en-US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Alejandro </a:t>
            </a:r>
            <a:r>
              <a:rPr lang="en-US" dirty="0" err="1" smtClean="0"/>
              <a:t>es</a:t>
            </a:r>
            <a:r>
              <a:rPr lang="en-US" dirty="0" smtClean="0"/>
              <a:t> _____ </a:t>
            </a:r>
            <a:r>
              <a:rPr lang="en-US" dirty="0" err="1" smtClean="0"/>
              <a:t>policia</a:t>
            </a:r>
            <a:r>
              <a:rPr lang="en-US" dirty="0" smtClean="0"/>
              <a:t> </a:t>
            </a:r>
            <a:r>
              <a:rPr lang="en-US" dirty="0" err="1" smtClean="0"/>
              <a:t>fantastico</a:t>
            </a:r>
            <a:r>
              <a:rPr lang="en-US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El </a:t>
            </a:r>
            <a:r>
              <a:rPr lang="en-US" dirty="0" err="1" smtClean="0"/>
              <a:t>señor</a:t>
            </a:r>
            <a:r>
              <a:rPr lang="en-US" dirty="0" smtClean="0"/>
              <a:t> Rodriguez </a:t>
            </a:r>
            <a:r>
              <a:rPr lang="en-US" dirty="0" err="1" smtClean="0"/>
              <a:t>es</a:t>
            </a:r>
            <a:r>
              <a:rPr lang="en-US" dirty="0" smtClean="0"/>
              <a:t> ____ </a:t>
            </a:r>
            <a:r>
              <a:rPr lang="en-US" dirty="0" err="1" smtClean="0"/>
              <a:t>profesor</a:t>
            </a:r>
            <a:r>
              <a:rPr lang="en-US" dirty="0" smtClean="0"/>
              <a:t> simpatico.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Laura </a:t>
            </a:r>
            <a:r>
              <a:rPr lang="en-US" dirty="0" err="1" smtClean="0"/>
              <a:t>es</a:t>
            </a:r>
            <a:r>
              <a:rPr lang="en-US" dirty="0" smtClean="0"/>
              <a:t> ____ </a:t>
            </a:r>
            <a:r>
              <a:rPr lang="en-US" dirty="0" err="1" smtClean="0"/>
              <a:t>secretaria</a:t>
            </a:r>
            <a:r>
              <a:rPr lang="en-US" dirty="0" smtClean="0"/>
              <a:t> </a:t>
            </a:r>
            <a:r>
              <a:rPr lang="en-US" dirty="0" err="1" smtClean="0"/>
              <a:t>excelente</a:t>
            </a:r>
            <a:r>
              <a:rPr lang="en-US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Rosa </a:t>
            </a:r>
            <a:r>
              <a:rPr lang="en-US" dirty="0" err="1" smtClean="0"/>
              <a:t>es</a:t>
            </a:r>
            <a:r>
              <a:rPr lang="en-US" dirty="0" smtClean="0"/>
              <a:t> ____ </a:t>
            </a:r>
            <a:r>
              <a:rPr lang="en-US" dirty="0" err="1" smtClean="0"/>
              <a:t>buena</a:t>
            </a:r>
            <a:r>
              <a:rPr lang="en-US" dirty="0" smtClean="0"/>
              <a:t> alumna y </a:t>
            </a:r>
            <a:r>
              <a:rPr lang="en-US" dirty="0" err="1" smtClean="0"/>
              <a:t>amiga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34609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Practica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lphaUcPeriod"/>
            </a:pPr>
            <a:r>
              <a:rPr lang="en-US" dirty="0" smtClean="0"/>
              <a:t>Express the following sentences in Spanish.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Mr. Lopez is an intelligent teacher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Julia is a good sister.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The mother of Pedro is a student in the university.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The father of Marta is an important doctor.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He is an excellent friend.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13230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304800"/>
            <a:ext cx="8839200" cy="685800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smtClean="0"/>
              <a:t>B. Using a CHART, conjugate the following verbs. </a:t>
            </a:r>
            <a:r>
              <a:rPr lang="en-US" i="1" dirty="0" smtClean="0"/>
              <a:t>Follow the model.</a:t>
            </a:r>
          </a:p>
          <a:p>
            <a:pPr marL="0" indent="0">
              <a:buNone/>
            </a:pPr>
            <a:endParaRPr lang="en-US" i="1" dirty="0" smtClean="0"/>
          </a:p>
          <a:p>
            <a:pPr marL="0" indent="0">
              <a:buNone/>
            </a:pPr>
            <a:endParaRPr lang="en-US" i="1" dirty="0"/>
          </a:p>
          <a:p>
            <a:pPr marL="0" indent="0">
              <a:buNone/>
            </a:pPr>
            <a:endParaRPr lang="en-US" i="1" dirty="0" smtClean="0"/>
          </a:p>
          <a:p>
            <a:pPr marL="0" indent="0">
              <a:buNone/>
            </a:pPr>
            <a:endParaRPr lang="en-US" i="1" dirty="0"/>
          </a:p>
          <a:p>
            <a:pPr marL="514350" indent="-514350">
              <a:buAutoNum type="arabicPeriod"/>
            </a:pPr>
            <a:r>
              <a:rPr lang="en-US" dirty="0" err="1" smtClean="0"/>
              <a:t>Desear</a:t>
            </a:r>
            <a:r>
              <a:rPr lang="en-US" dirty="0" smtClean="0"/>
              <a:t> </a:t>
            </a:r>
            <a:r>
              <a:rPr lang="en-US" i="1" dirty="0" smtClean="0"/>
              <a:t>(to wish for)</a:t>
            </a:r>
          </a:p>
          <a:p>
            <a:pPr marL="514350" indent="-514350">
              <a:buAutoNum type="arabicPeriod"/>
            </a:pPr>
            <a:r>
              <a:rPr lang="en-US" dirty="0" err="1" smtClean="0"/>
              <a:t>Escuchar</a:t>
            </a:r>
            <a:r>
              <a:rPr lang="en-US" dirty="0" smtClean="0"/>
              <a:t> </a:t>
            </a:r>
            <a:r>
              <a:rPr lang="en-US" i="1" dirty="0" smtClean="0"/>
              <a:t>(to listen)</a:t>
            </a:r>
          </a:p>
          <a:p>
            <a:pPr marL="514350" indent="-514350">
              <a:buAutoNum type="arabicPeriod"/>
            </a:pPr>
            <a:r>
              <a:rPr lang="en-US" dirty="0" err="1" smtClean="0"/>
              <a:t>Mirar</a:t>
            </a:r>
            <a:r>
              <a:rPr lang="en-US" dirty="0" smtClean="0"/>
              <a:t> </a:t>
            </a:r>
            <a:r>
              <a:rPr lang="en-US" i="1" dirty="0" smtClean="0"/>
              <a:t>(to watch)</a:t>
            </a:r>
          </a:p>
          <a:p>
            <a:pPr marL="514350" indent="-514350">
              <a:buAutoNum type="arabicPeriod"/>
            </a:pPr>
            <a:r>
              <a:rPr lang="en-US" dirty="0" err="1" smtClean="0"/>
              <a:t>Practicar</a:t>
            </a:r>
            <a:r>
              <a:rPr lang="en-US" dirty="0" smtClean="0"/>
              <a:t> </a:t>
            </a:r>
            <a:r>
              <a:rPr lang="en-US" i="1" dirty="0" smtClean="0"/>
              <a:t>(to practice)</a:t>
            </a:r>
            <a:endParaRPr lang="en-US" dirty="0" smtClean="0"/>
          </a:p>
          <a:p>
            <a:pPr marL="514350" indent="-514350">
              <a:buAutoNum type="arabicPeriod"/>
            </a:pPr>
            <a:r>
              <a:rPr lang="en-US" dirty="0" err="1" smtClean="0"/>
              <a:t>Trabajar</a:t>
            </a:r>
            <a:r>
              <a:rPr lang="en-US" dirty="0" smtClean="0"/>
              <a:t> </a:t>
            </a:r>
            <a:r>
              <a:rPr lang="en-US" i="1" dirty="0" smtClean="0"/>
              <a:t>(to work)</a:t>
            </a:r>
            <a:endParaRPr lang="en-US" dirty="0" smtClean="0"/>
          </a:p>
          <a:p>
            <a:pPr marL="514350" indent="-514350">
              <a:buAutoNum type="arabicPeriod"/>
            </a:pPr>
            <a:r>
              <a:rPr lang="en-US" dirty="0" err="1" smtClean="0"/>
              <a:t>Visitar</a:t>
            </a:r>
            <a:r>
              <a:rPr lang="en-US" dirty="0" smtClean="0"/>
              <a:t> </a:t>
            </a:r>
            <a:r>
              <a:rPr lang="en-US" i="1" dirty="0" smtClean="0"/>
              <a:t>(to visit)</a:t>
            </a:r>
          </a:p>
          <a:p>
            <a:pPr marL="514350" indent="-514350">
              <a:buAutoNum type="arabicPeriod"/>
            </a:pPr>
            <a:r>
              <a:rPr lang="en-US" dirty="0" err="1" smtClean="0"/>
              <a:t>Preparar</a:t>
            </a:r>
            <a:r>
              <a:rPr lang="en-US" dirty="0" smtClean="0"/>
              <a:t> </a:t>
            </a:r>
            <a:r>
              <a:rPr lang="en-US" i="1" dirty="0" smtClean="0"/>
              <a:t>(to prepare)</a:t>
            </a:r>
          </a:p>
          <a:p>
            <a:pPr marL="514350" indent="-514350">
              <a:buAutoNum type="arabicPeriod"/>
            </a:pPr>
            <a:r>
              <a:rPr lang="en-US" dirty="0" err="1" smtClean="0"/>
              <a:t>Pasar</a:t>
            </a:r>
            <a:r>
              <a:rPr lang="en-US" dirty="0" smtClean="0"/>
              <a:t> </a:t>
            </a:r>
            <a:r>
              <a:rPr lang="en-US" i="1" dirty="0" smtClean="0"/>
              <a:t>(to pass)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6916244"/>
              </p:ext>
            </p:extLst>
          </p:nvPr>
        </p:nvGraphicFramePr>
        <p:xfrm>
          <a:off x="4114800" y="822960"/>
          <a:ext cx="4343400" cy="2377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37360"/>
                <a:gridCol w="2606040"/>
              </a:tblGrid>
              <a:tr h="294640">
                <a:tc gridSpan="2">
                  <a:txBody>
                    <a:bodyPr/>
                    <a:lstStyle/>
                    <a:p>
                      <a:pPr algn="ctr"/>
                      <a:r>
                        <a:rPr lang="en-US" sz="2000" dirty="0" err="1" smtClean="0">
                          <a:solidFill>
                            <a:schemeClr val="tx1"/>
                          </a:solidFill>
                        </a:rPr>
                        <a:t>Comprar</a:t>
                      </a:r>
                      <a:r>
                        <a:rPr lang="en-US" sz="20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2000" b="0" i="1" baseline="0" dirty="0" smtClean="0">
                          <a:solidFill>
                            <a:schemeClr val="tx1"/>
                          </a:solidFill>
                        </a:rPr>
                        <a:t>(to buy)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err="1" smtClean="0"/>
                        <a:t>Yo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i="1" dirty="0" err="1" smtClean="0"/>
                        <a:t>Compr</a:t>
                      </a:r>
                      <a:r>
                        <a:rPr lang="en-US" sz="2000" i="1" u="sng" dirty="0" err="1" smtClean="0"/>
                        <a:t>o</a:t>
                      </a:r>
                      <a:endParaRPr lang="en-US" sz="2000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err="1" smtClean="0"/>
                        <a:t>Tú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err="1" smtClean="0"/>
                        <a:t>Compr</a:t>
                      </a:r>
                      <a:r>
                        <a:rPr lang="en-US" sz="2000" u="sng" dirty="0" err="1" smtClean="0"/>
                        <a:t>as</a:t>
                      </a:r>
                      <a:endParaRPr lang="en-US" sz="2000" u="none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err="1" smtClean="0"/>
                        <a:t>Él</a:t>
                      </a:r>
                      <a:r>
                        <a:rPr lang="en-US" sz="2000" dirty="0" smtClean="0"/>
                        <a:t> </a:t>
                      </a:r>
                      <a:r>
                        <a:rPr lang="en-US" sz="2000" dirty="0" err="1" smtClean="0"/>
                        <a:t>ella</a:t>
                      </a:r>
                      <a:r>
                        <a:rPr lang="en-US" sz="2000" dirty="0" smtClean="0"/>
                        <a:t> </a:t>
                      </a:r>
                      <a:r>
                        <a:rPr lang="en-US" sz="2000" dirty="0" err="1" smtClean="0"/>
                        <a:t>Ud</a:t>
                      </a:r>
                      <a:r>
                        <a:rPr lang="en-US" sz="2000" dirty="0" smtClean="0"/>
                        <a:t>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err="1" smtClean="0"/>
                        <a:t>Compr</a:t>
                      </a:r>
                      <a:r>
                        <a:rPr lang="en-US" sz="2000" u="sng" dirty="0" err="1" smtClean="0"/>
                        <a:t>a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err="1" smtClean="0"/>
                        <a:t>Nosotros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err="1" smtClean="0"/>
                        <a:t>Compr</a:t>
                      </a:r>
                      <a:r>
                        <a:rPr lang="en-US" sz="2000" u="sng" dirty="0" err="1" smtClean="0"/>
                        <a:t>amos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err="1" smtClean="0"/>
                        <a:t>Ellos</a:t>
                      </a:r>
                      <a:r>
                        <a:rPr lang="en-US" sz="2000" dirty="0" smtClean="0"/>
                        <a:t> </a:t>
                      </a:r>
                      <a:r>
                        <a:rPr lang="en-US" sz="2000" dirty="0" err="1" smtClean="0"/>
                        <a:t>Ellas</a:t>
                      </a:r>
                      <a:r>
                        <a:rPr lang="en-US" sz="2000" dirty="0" smtClean="0"/>
                        <a:t> </a:t>
                      </a:r>
                      <a:r>
                        <a:rPr lang="en-US" sz="2000" dirty="0" err="1" smtClean="0"/>
                        <a:t>Uds</a:t>
                      </a:r>
                      <a:r>
                        <a:rPr lang="en-US" sz="2000" dirty="0" smtClean="0"/>
                        <a:t>.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err="1" smtClean="0"/>
                        <a:t>Compr</a:t>
                      </a:r>
                      <a:r>
                        <a:rPr lang="en-US" sz="2000" u="sng" dirty="0" err="1" smtClean="0"/>
                        <a:t>an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841241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304800"/>
            <a:ext cx="8686800" cy="624840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smtClean="0"/>
              <a:t>C. Complete the following sentences with the correct form of the verb.</a:t>
            </a:r>
          </a:p>
          <a:p>
            <a:pPr marL="514350" indent="-514350">
              <a:buAutoNum type="arabicPeriod"/>
            </a:pPr>
            <a:r>
              <a:rPr lang="en-US" dirty="0" err="1" smtClean="0"/>
              <a:t>Nosotros</a:t>
            </a:r>
            <a:r>
              <a:rPr lang="en-US" dirty="0" smtClean="0"/>
              <a:t> ________ </a:t>
            </a:r>
            <a:r>
              <a:rPr lang="en-US" dirty="0" err="1" smtClean="0"/>
              <a:t>musica</a:t>
            </a:r>
            <a:r>
              <a:rPr lang="en-US" dirty="0" smtClean="0"/>
              <a:t>. </a:t>
            </a:r>
            <a:r>
              <a:rPr lang="en-US" i="1" dirty="0" smtClean="0"/>
              <a:t>(</a:t>
            </a:r>
            <a:r>
              <a:rPr lang="en-US" i="1" dirty="0" err="1" smtClean="0"/>
              <a:t>escuchar</a:t>
            </a:r>
            <a:r>
              <a:rPr lang="en-US" i="1" dirty="0" smtClean="0"/>
              <a:t>)</a:t>
            </a:r>
            <a:endParaRPr lang="en-US" dirty="0" smtClean="0"/>
          </a:p>
          <a:p>
            <a:pPr marL="514350" indent="-514350">
              <a:buAutoNum type="arabicPeriod"/>
            </a:pPr>
            <a:r>
              <a:rPr lang="en-US" dirty="0" err="1" smtClean="0"/>
              <a:t>Mi</a:t>
            </a:r>
            <a:r>
              <a:rPr lang="en-US" dirty="0" smtClean="0"/>
              <a:t> </a:t>
            </a:r>
            <a:r>
              <a:rPr lang="en-US" dirty="0" err="1" smtClean="0"/>
              <a:t>madre</a:t>
            </a:r>
            <a:r>
              <a:rPr lang="en-US" dirty="0" smtClean="0"/>
              <a:t> _________ en </a:t>
            </a:r>
            <a:r>
              <a:rPr lang="en-US" dirty="0" err="1" smtClean="0"/>
              <a:t>una</a:t>
            </a:r>
            <a:r>
              <a:rPr lang="en-US" dirty="0" smtClean="0"/>
              <a:t> </a:t>
            </a:r>
            <a:r>
              <a:rPr lang="en-US" dirty="0" err="1" smtClean="0"/>
              <a:t>libreria</a:t>
            </a:r>
            <a:r>
              <a:rPr lang="en-US" dirty="0" smtClean="0"/>
              <a:t>. </a:t>
            </a:r>
            <a:r>
              <a:rPr lang="en-US" i="1" dirty="0" smtClean="0"/>
              <a:t>(</a:t>
            </a:r>
            <a:r>
              <a:rPr lang="en-US" i="1" dirty="0" err="1" smtClean="0"/>
              <a:t>trabajar</a:t>
            </a:r>
            <a:r>
              <a:rPr lang="en-US" i="1" dirty="0" smtClean="0"/>
              <a:t>)</a:t>
            </a:r>
          </a:p>
          <a:p>
            <a:pPr marL="514350" indent="-514350">
              <a:buAutoNum type="arabicPeriod"/>
            </a:pPr>
            <a:r>
              <a:rPr lang="en-US" dirty="0" err="1" smtClean="0"/>
              <a:t>Uds</a:t>
            </a:r>
            <a:r>
              <a:rPr lang="en-US" dirty="0" smtClean="0"/>
              <a:t>. ________ la </a:t>
            </a:r>
            <a:r>
              <a:rPr lang="en-US" dirty="0" err="1" smtClean="0"/>
              <a:t>leccion</a:t>
            </a:r>
            <a:r>
              <a:rPr lang="en-US" dirty="0" smtClean="0"/>
              <a:t> </a:t>
            </a:r>
            <a:r>
              <a:rPr lang="en-US" i="1" dirty="0" smtClean="0"/>
              <a:t>(</a:t>
            </a:r>
            <a:r>
              <a:rPr lang="en-US" i="1" dirty="0" err="1" smtClean="0"/>
              <a:t>estudiar</a:t>
            </a:r>
            <a:r>
              <a:rPr lang="en-US" i="1" dirty="0" smtClean="0"/>
              <a:t>)</a:t>
            </a:r>
            <a:endParaRPr lang="en-US" dirty="0" smtClean="0"/>
          </a:p>
          <a:p>
            <a:pPr marL="514350" indent="-514350">
              <a:buAutoNum type="arabicPeriod"/>
            </a:pPr>
            <a:r>
              <a:rPr lang="en-US" dirty="0" smtClean="0"/>
              <a:t>Maria ________ el piano. </a:t>
            </a:r>
            <a:r>
              <a:rPr lang="en-US" i="1" dirty="0" smtClean="0"/>
              <a:t>(</a:t>
            </a:r>
            <a:r>
              <a:rPr lang="en-US" i="1" dirty="0" err="1" smtClean="0"/>
              <a:t>practicar</a:t>
            </a:r>
            <a:r>
              <a:rPr lang="en-US" i="1" dirty="0" smtClean="0"/>
              <a:t>)</a:t>
            </a:r>
          </a:p>
          <a:p>
            <a:pPr marL="514350" indent="-514350">
              <a:buAutoNum type="arabicPeriod"/>
            </a:pPr>
            <a:r>
              <a:rPr lang="en-US" dirty="0" err="1" smtClean="0"/>
              <a:t>Mis</a:t>
            </a:r>
            <a:r>
              <a:rPr lang="en-US" dirty="0" smtClean="0"/>
              <a:t> padres _______ a </a:t>
            </a:r>
            <a:r>
              <a:rPr lang="en-US" dirty="0" err="1" smtClean="0"/>
              <a:t>mis</a:t>
            </a:r>
            <a:r>
              <a:rPr lang="en-US" dirty="0" smtClean="0"/>
              <a:t> </a:t>
            </a:r>
            <a:r>
              <a:rPr lang="en-US" dirty="0" err="1" smtClean="0"/>
              <a:t>abuelos</a:t>
            </a:r>
            <a:r>
              <a:rPr lang="en-US" dirty="0" smtClean="0"/>
              <a:t>.</a:t>
            </a:r>
            <a:r>
              <a:rPr lang="en-US" i="1" dirty="0"/>
              <a:t> </a:t>
            </a:r>
            <a:r>
              <a:rPr lang="en-US" i="1" dirty="0" smtClean="0"/>
              <a:t>(</a:t>
            </a:r>
            <a:r>
              <a:rPr lang="en-US" i="1" dirty="0" err="1" smtClean="0"/>
              <a:t>visitar</a:t>
            </a:r>
            <a:r>
              <a:rPr lang="en-US" i="1" dirty="0" smtClean="0"/>
              <a:t>)</a:t>
            </a:r>
          </a:p>
          <a:p>
            <a:pPr marL="514350" indent="-514350">
              <a:buAutoNum type="arabicPeriod"/>
            </a:pPr>
            <a:r>
              <a:rPr lang="en-US" dirty="0" err="1" smtClean="0"/>
              <a:t>Ud</a:t>
            </a:r>
            <a:r>
              <a:rPr lang="en-US" dirty="0" smtClean="0"/>
              <a:t>. ______ la </a:t>
            </a:r>
            <a:r>
              <a:rPr lang="en-US" dirty="0" err="1" smtClean="0"/>
              <a:t>computadora</a:t>
            </a:r>
            <a:r>
              <a:rPr lang="en-US" dirty="0" smtClean="0"/>
              <a:t>. </a:t>
            </a:r>
            <a:r>
              <a:rPr lang="en-US" i="1" dirty="0" smtClean="0"/>
              <a:t>(</a:t>
            </a:r>
            <a:r>
              <a:rPr lang="en-US" i="1" dirty="0" err="1" smtClean="0"/>
              <a:t>usar</a:t>
            </a:r>
            <a:r>
              <a:rPr lang="en-US" i="1" dirty="0" smtClean="0"/>
              <a:t>)</a:t>
            </a:r>
          </a:p>
          <a:p>
            <a:pPr marL="514350" indent="-514350">
              <a:buAutoNum type="arabicPeriod"/>
            </a:pPr>
            <a:r>
              <a:rPr lang="en-US" dirty="0" err="1" smtClean="0"/>
              <a:t>Tú</a:t>
            </a:r>
            <a:r>
              <a:rPr lang="en-US" dirty="0" smtClean="0"/>
              <a:t> _______ el </a:t>
            </a:r>
            <a:r>
              <a:rPr lang="en-US" dirty="0" err="1" smtClean="0"/>
              <a:t>examen</a:t>
            </a:r>
            <a:r>
              <a:rPr lang="en-US" dirty="0" smtClean="0"/>
              <a:t> de ingles. </a:t>
            </a:r>
            <a:r>
              <a:rPr lang="en-US" i="1" dirty="0" smtClean="0"/>
              <a:t>(</a:t>
            </a:r>
            <a:r>
              <a:rPr lang="en-US" i="1" dirty="0" err="1" smtClean="0"/>
              <a:t>pasar</a:t>
            </a:r>
            <a:r>
              <a:rPr lang="en-US" i="1" dirty="0" smtClean="0"/>
              <a:t>)</a:t>
            </a:r>
          </a:p>
          <a:p>
            <a:pPr marL="514350" indent="-514350">
              <a:buAutoNum type="arabicPeriod"/>
            </a:pPr>
            <a:r>
              <a:rPr lang="en-US" dirty="0" err="1" smtClean="0"/>
              <a:t>Mi</a:t>
            </a:r>
            <a:r>
              <a:rPr lang="en-US" dirty="0" smtClean="0"/>
              <a:t> </a:t>
            </a:r>
            <a:r>
              <a:rPr lang="en-US" dirty="0" err="1" smtClean="0"/>
              <a:t>hermano</a:t>
            </a:r>
            <a:r>
              <a:rPr lang="en-US" dirty="0" smtClean="0"/>
              <a:t> _______ el </a:t>
            </a:r>
            <a:r>
              <a:rPr lang="en-US" dirty="0" err="1" smtClean="0"/>
              <a:t>telefono</a:t>
            </a:r>
            <a:r>
              <a:rPr lang="en-US" dirty="0" smtClean="0"/>
              <a:t>. </a:t>
            </a:r>
            <a:r>
              <a:rPr lang="en-US" i="1" dirty="0" smtClean="0"/>
              <a:t>(</a:t>
            </a:r>
            <a:r>
              <a:rPr lang="en-US" i="1" dirty="0" err="1" smtClean="0"/>
              <a:t>contestar</a:t>
            </a:r>
            <a:r>
              <a:rPr lang="en-US" i="1" dirty="0" smtClean="0"/>
              <a:t>)</a:t>
            </a:r>
          </a:p>
          <a:p>
            <a:pPr marL="514350" indent="-514350">
              <a:buAutoNum type="arabicPeriod"/>
            </a:pPr>
            <a:r>
              <a:rPr lang="en-US" dirty="0" err="1" smtClean="0"/>
              <a:t>Yo</a:t>
            </a:r>
            <a:r>
              <a:rPr lang="en-US" dirty="0" smtClean="0"/>
              <a:t> _______ un sandwich. </a:t>
            </a:r>
            <a:r>
              <a:rPr lang="en-US" i="1" dirty="0" smtClean="0"/>
              <a:t>(</a:t>
            </a:r>
            <a:r>
              <a:rPr lang="en-US" i="1" dirty="0" err="1" smtClean="0"/>
              <a:t>preparar</a:t>
            </a:r>
            <a:r>
              <a:rPr lang="en-US" i="1" dirty="0" smtClean="0"/>
              <a:t>)</a:t>
            </a:r>
          </a:p>
          <a:p>
            <a:pPr marL="0" indent="0">
              <a:buNone/>
            </a:pPr>
            <a:r>
              <a:rPr lang="en-US" dirty="0" smtClean="0"/>
              <a:t>10. La </a:t>
            </a:r>
            <a:r>
              <a:rPr lang="en-US" dirty="0" err="1" smtClean="0"/>
              <a:t>profesora</a:t>
            </a:r>
            <a:r>
              <a:rPr lang="en-US" dirty="0"/>
              <a:t> </a:t>
            </a:r>
            <a:r>
              <a:rPr lang="en-US" dirty="0" smtClean="0"/>
              <a:t>_________ </a:t>
            </a:r>
            <a:r>
              <a:rPr lang="en-US" dirty="0" err="1" smtClean="0"/>
              <a:t>espanol</a:t>
            </a:r>
            <a:r>
              <a:rPr lang="en-US" dirty="0" smtClean="0"/>
              <a:t>. </a:t>
            </a:r>
            <a:r>
              <a:rPr lang="en-US" i="1" dirty="0" smtClean="0"/>
              <a:t>(</a:t>
            </a:r>
            <a:r>
              <a:rPr lang="en-US" i="1" dirty="0" err="1" smtClean="0"/>
              <a:t>hablar</a:t>
            </a:r>
            <a:r>
              <a:rPr lang="en-US" i="1" dirty="0" smtClean="0"/>
              <a:t>)</a:t>
            </a:r>
            <a:endParaRPr lang="en-US" dirty="0" smtClean="0"/>
          </a:p>
          <a:p>
            <a:pPr marL="514350" indent="-514350">
              <a:buAutoNum type="arabi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17208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</TotalTime>
  <Words>308</Words>
  <Application>Microsoft Office PowerPoint</Application>
  <PresentationFormat>On-screen Show (4:3)</PresentationFormat>
  <Paragraphs>54</Paragraphs>
  <Slides>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-COPY the following lesson into your notebook -Complete ALL the work in your notebook -Please put your MINI-PROYECTO ON MY DESK WITH YOU RUBRIC!!!! -This work will be checked on FRIDAY along with Proposito # 61 ** IF I GET A BAD REPORT FROM THE SUBSTITUTE TEACHER, THERE WILL BE CONSEQUENCES***</vt:lpstr>
      <vt:lpstr>Me llamo __________ Clase 601 La fecha es el 23 de abril del 2014</vt:lpstr>
      <vt:lpstr>Practica</vt:lpstr>
      <vt:lpstr>PowerPoint Presentation</vt:lpstr>
      <vt:lpstr>PowerPoint Presentation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 Clase 601 La fecha es el 23 de abril del 2014</dc:title>
  <dc:creator>Helen Zumaeta</dc:creator>
  <cp:lastModifiedBy>Helen Zumaeta</cp:lastModifiedBy>
  <cp:revision>7</cp:revision>
  <cp:lastPrinted>2014-04-23T03:32:50Z</cp:lastPrinted>
  <dcterms:created xsi:type="dcterms:W3CDTF">2014-04-23T02:44:56Z</dcterms:created>
  <dcterms:modified xsi:type="dcterms:W3CDTF">2014-04-23T03:33:34Z</dcterms:modified>
</cp:coreProperties>
</file>